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D826-F232-4238-BB60-866F6FB15A82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98B9-B8B1-49EB-B9F7-C86125A5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4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D826-F232-4238-BB60-866F6FB15A82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98B9-B8B1-49EB-B9F7-C86125A5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5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D826-F232-4238-BB60-866F6FB15A82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98B9-B8B1-49EB-B9F7-C86125A5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3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D826-F232-4238-BB60-866F6FB15A82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98B9-B8B1-49EB-B9F7-C86125A5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31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D826-F232-4238-BB60-866F6FB15A82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98B9-B8B1-49EB-B9F7-C86125A5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07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D826-F232-4238-BB60-866F6FB15A82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98B9-B8B1-49EB-B9F7-C86125A5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67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D826-F232-4238-BB60-866F6FB15A82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98B9-B8B1-49EB-B9F7-C86125A5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77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D826-F232-4238-BB60-866F6FB15A82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98B9-B8B1-49EB-B9F7-C86125A5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0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D826-F232-4238-BB60-866F6FB15A82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98B9-B8B1-49EB-B9F7-C86125A5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0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D826-F232-4238-BB60-866F6FB15A82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98B9-B8B1-49EB-B9F7-C86125A5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5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D826-F232-4238-BB60-866F6FB15A82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F98B9-B8B1-49EB-B9F7-C86125A5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7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ED826-F232-4238-BB60-866F6FB15A82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F98B9-B8B1-49EB-B9F7-C86125A5B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5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626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HRS-CM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Gladys Koscak</dc:creator>
  <cp:lastModifiedBy>Gladys Koscak</cp:lastModifiedBy>
  <cp:revision>1</cp:revision>
  <dcterms:created xsi:type="dcterms:W3CDTF">2023-06-02T16:10:03Z</dcterms:created>
  <dcterms:modified xsi:type="dcterms:W3CDTF">2023-06-02T16:10:31Z</dcterms:modified>
</cp:coreProperties>
</file>