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D826-F232-4238-BB60-866F6FB15A8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98B9-B8B1-49EB-B9F7-C86125A5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045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D826-F232-4238-BB60-866F6FB15A8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98B9-B8B1-49EB-B9F7-C86125A5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158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D826-F232-4238-BB60-866F6FB15A8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98B9-B8B1-49EB-B9F7-C86125A5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38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D826-F232-4238-BB60-866F6FB15A8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98B9-B8B1-49EB-B9F7-C86125A5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6831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D826-F232-4238-BB60-866F6FB15A8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98B9-B8B1-49EB-B9F7-C86125A5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5072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D826-F232-4238-BB60-866F6FB15A8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98B9-B8B1-49EB-B9F7-C86125A5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677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D826-F232-4238-BB60-866F6FB15A8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98B9-B8B1-49EB-B9F7-C86125A5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5778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D826-F232-4238-BB60-866F6FB15A8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98B9-B8B1-49EB-B9F7-C86125A5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90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D826-F232-4238-BB60-866F6FB15A8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98B9-B8B1-49EB-B9F7-C86125A5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30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D826-F232-4238-BB60-866F6FB15A8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98B9-B8B1-49EB-B9F7-C86125A5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57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ED826-F232-4238-BB60-866F6FB15A8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F98B9-B8B1-49EB-B9F7-C86125A5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974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9ED826-F232-4238-BB60-866F6FB15A82}" type="datetimeFigureOut">
              <a:rPr lang="en-US" smtClean="0"/>
              <a:t>6/2/2023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F98B9-B8B1-49EB-B9F7-C86125A5B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351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626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HRS-CM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Gladys Koscak</dc:creator>
  <cp:lastModifiedBy>Gladys Koscak</cp:lastModifiedBy>
  <cp:revision>1</cp:revision>
  <dcterms:created xsi:type="dcterms:W3CDTF">2023-06-02T16:10:03Z</dcterms:created>
  <dcterms:modified xsi:type="dcterms:W3CDTF">2023-06-02T16:10:31Z</dcterms:modified>
</cp:coreProperties>
</file>