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>
        <p:scale>
          <a:sx n="101" d="100"/>
          <a:sy n="101" d="100"/>
        </p:scale>
        <p:origin x="33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41FA5-B96C-A809-45D3-0EE95D00C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2332C6-0F9B-6CA0-AA86-7D1CA0DA1E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BFC08-6991-106C-9DC7-8ABE8F9C5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92F29-A4A3-DB40-C48E-5CBE2896B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672EA-FD09-AF54-DC72-A941C0EFF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0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A308E-CAEF-C0FC-7D58-CC4335E70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2AFF2F-FAC2-898F-DC97-DF0B45448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7FBAC-3BEF-ADEF-1288-9CBC3F421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B382A-C14F-49F2-5530-52159F242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F82A5-1214-152A-F37B-B06A5732F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8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51500-1581-5B1D-1475-7EAF9F783B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A37CF6-25C0-493A-65E6-29F701957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C22D9-484F-0377-F7B8-EF16C9A07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B38AD-1353-FFCE-E8DC-DC7B6A0DF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3701F-1745-D887-54AC-77AC5A31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42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6AC37-F223-9BCF-E4CA-EF3D96CB6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AA7E0-F923-9EB8-8F44-E70DFD402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8D23A-F188-9FE1-266A-C1CEE8E3C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624B8-FA47-C06D-99A8-D22E111C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6819B-87A4-B721-1586-6E5886980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7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C1F1B-756D-8EEB-94E7-4C17E4698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17603-7AD1-BB3F-AC5C-291F9E9C9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508E1-B9B3-8779-E23E-578D5476B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15B73-3F9E-3752-5160-FDEE3110C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367C6-F038-E701-2F31-04B80DA79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10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7C4ED-F4BF-DD65-5DC1-65E2B32BB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A7FC0-593D-D4F8-26B4-19212F7261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461C10-CD75-44C9-B629-60C6A79FAF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000711-5052-CC17-48E5-C0A3E050A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50D0B-15BE-2997-E660-7CE21BD92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DC3B37-6AF0-4454-51C4-0E744FE67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3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BB841-B613-46B3-B520-B7F37BB29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165007-3218-AAEA-0E4A-CD97AB5FD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6D88A8-72F5-C2B2-E7F5-C8B8967DA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BB98AF-D6C2-7ED7-69C9-FEF331AC14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16125C-FACA-13B0-1FB9-9749624383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BEE0E-674A-78EE-FFA9-8B607098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826896-C9DB-ED4E-172F-C618410F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85B710-DD6D-74DB-F9F3-505308BA4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64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CFF6-3B54-EFE6-F19B-523AC5AE9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1442A7-3A2E-ABEE-0A0F-DA1859044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1C5C5F-1B83-D4BA-F2AE-79AB3BC16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E99428-6A4C-3AA1-7FB7-D4C4058D3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2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40B9BB-78AF-528A-DC93-0D2C275DE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6A44BE-3DD0-63FF-D8C0-36772FBE9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308B82-D1A7-2BD5-9E95-0C8B0C11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8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CCE08-34DD-A77D-DBA3-867C5141C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E140D-702A-A19B-3198-55038C5FE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BCD66-B712-5BA1-48CC-4908E931D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D165FD-A938-40FD-7364-CBBF2B805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4CF0F-5D0C-3277-08B8-B9CCEF4D1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6766AE-BFBD-4B92-FE0D-6994F4BBD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41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67DAF-5BB0-C64B-52E9-DD0D117BB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A83D23-3A34-F21B-482C-B2B59FB5A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7B7F57-80A7-B51D-35E5-5BFD61929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819867-21A6-E570-844A-46800CC5F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E68E-77D7-371D-C787-5EAD7EA8C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79DF7-B5A8-030D-1BBD-762403AFB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98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708C3F-ABA8-07C6-8256-F351F2CB7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CEED4-3FC4-DF1D-0F54-0F8F29D70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4DE91-B921-048C-9538-6F4A1A538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B2067-3AB4-AA4C-A631-3EB4B901F359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3229A-1EEE-874C-D9B6-E93C71A85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8159B-134B-6867-5704-50ED010F3C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863F9-77E6-B14F-937B-84AB9287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766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28F05D86-C56F-8524-2766-5E47446CF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75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C1379246-4A2D-150E-D93B-A98BB06671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401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5D2DA7F-F843-FAD3-69AE-2435646C9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3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DFE141-3351-B27A-056D-E223076B98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05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6FF88773-6B36-1FA0-C97A-7561FCE2CE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610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41119707-DEFC-B8EC-4A7C-37A8539E99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274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CC4A3C36-FF73-4314-C5FA-41D4B4F3F0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909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Kumar</dc:creator>
  <cp:lastModifiedBy>Kyle Kumar</cp:lastModifiedBy>
  <cp:revision>1</cp:revision>
  <dcterms:created xsi:type="dcterms:W3CDTF">2022-10-04T23:13:39Z</dcterms:created>
  <dcterms:modified xsi:type="dcterms:W3CDTF">2022-10-04T23:16:58Z</dcterms:modified>
</cp:coreProperties>
</file>