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0"/>
    <p:restoredTop sz="94553"/>
  </p:normalViewPr>
  <p:slideViewPr>
    <p:cSldViewPr snapToGrid="0">
      <p:cViewPr varScale="1">
        <p:scale>
          <a:sx n="113" d="100"/>
          <a:sy n="113" d="100"/>
        </p:scale>
        <p:origin x="2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39C2D-6149-5A45-9A85-DB201F3CCF4C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1F108-FAF3-914F-89A9-94B49C02D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5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1F108-FAF3-914F-89A9-94B49C02D7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5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E2515-E873-AEE7-0590-24EEC5C6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602255-1064-E265-7A98-E3092A8DA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525F2-5BAA-9870-7552-92E5F9F3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ADF0-2E1A-FB42-8555-5474CAAD4F65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68583-CE26-D3FF-56C5-32F475C8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E723D-2AED-B4C5-2A76-26098D36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A488-870D-B342-8C65-884E12FC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4697-6C90-E54E-DC8F-A3A3B225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37FE0-3446-28B7-1E3F-54DA672FB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82D84-572E-0118-6DE1-C99A5844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ADF0-2E1A-FB42-8555-5474CAAD4F65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25A36-CE77-1649-F500-F6714738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58FE-99C7-E85C-E5D9-3A1A51E9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A488-870D-B342-8C65-884E12FC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0CF9C6-AF05-62E9-D9CF-FB510B5BD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2CA84-B67E-08AE-71D8-F60649526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9C760-017E-6AB1-4239-7509746A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ADF0-2E1A-FB42-8555-5474CAAD4F65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76B8B-CF3F-917C-8868-A749605A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59E64-7F6F-0EA2-2B60-AE3CB8E0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A488-870D-B342-8C65-884E12FC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9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C6F18-709F-BA12-A8C0-2247E0564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2AEEB-F34E-49CD-9D06-B00428529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ED300-EABA-AEB7-1397-CB3156B96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ADF0-2E1A-FB42-8555-5474CAAD4F65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20D3-8FF8-8AC3-B9B0-31D6DBBD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91002-1B55-6CF8-F5B3-57D9535C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A488-870D-B342-8C65-884E12FC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5105-18F0-6D0B-A638-E3AADE1B2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B61DA-1B99-4D1F-A73F-C90594076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E568C-1F78-4C19-2826-AF4F80395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ADF0-2E1A-FB42-8555-5474CAAD4F65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324D3-5F10-FCF6-2976-EF45BDB4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9DBCE-20BE-1A8F-E155-48D00D88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A488-870D-B342-8C65-884E12FC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5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A8A91-98B2-AB52-7590-FE9C34D5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4F5C9-AAE0-E2BD-96A4-BD0FB4AAF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25BCD-F448-C61C-74A0-0F7B537E7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B6225-6150-1B4F-527B-17CA19DC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ADF0-2E1A-FB42-8555-5474CAAD4F65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4ECBA-5D2F-A211-BDE5-311164B52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76DA6-5615-BEA6-5AAD-8A014053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A488-870D-B342-8C65-884E12FC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9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94A1C-722E-51D8-F233-E9BF3A3F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8D873-371B-EB29-D897-C00D8D229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1C4CD-0942-8F9C-B360-04F16E563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DE630-B6A4-07C0-C5EC-C19871CFA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41EC9-7605-ABF1-0691-354D35DAB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858CD-DFDC-6ECE-9700-E02C10425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ADF0-2E1A-FB42-8555-5474CAAD4F65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C226C-4D81-2C4F-261E-04389B2EE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76C647-08C1-07E2-8ED4-F872E73E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A488-870D-B342-8C65-884E12FC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5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E32D-BB79-A703-8C50-6A62750D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15008-3612-3955-E47A-DC008213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ADF0-2E1A-FB42-8555-5474CAAD4F65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000EF-4B23-F357-7FA5-1235AF777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8E12D-7FBE-1A69-CDB3-0FBA2C27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A488-870D-B342-8C65-884E12FC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8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13F11-7D0A-FD28-FD27-7484ADE97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ADF0-2E1A-FB42-8555-5474CAAD4F65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05B369-E85D-24CA-8311-0BA657A3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E44FD-966F-7283-9945-7B40D1F72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A488-870D-B342-8C65-884E12FC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6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39E9B-ED73-EDEB-A66C-5C785CF0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5B65-7AA9-70A4-4D98-891409B7C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271BB-3083-CFA9-C3D6-07370D422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4311F-6402-DB7B-CBF8-20CA35660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ADF0-2E1A-FB42-8555-5474CAAD4F65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DE154-BC8A-EB81-9FCA-AADB5E42E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18CEC-5269-8227-0C67-74FCC514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A488-870D-B342-8C65-884E12FC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6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3A6D-F519-6D4B-156C-517908696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20677A-9C01-CEE3-8C15-7D90118DA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38810-313F-739A-80C5-F55D40293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55CC8-6B65-64B4-4786-1EB41C17E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ADF0-2E1A-FB42-8555-5474CAAD4F65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81709-895E-EA1B-8448-96ECA09C4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BFC1C-7827-6B79-07F3-2D2409CE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A488-870D-B342-8C65-884E12FC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2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0CF0F8-1ADC-A6CA-0DBD-9572D9AB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89C18-961A-21AD-4B93-289D231E9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84B25-05A1-ED68-A24E-51B283182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EADF0-2E1A-FB42-8555-5474CAAD4F65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DC4CB-7334-9500-8B3C-74F75D2FE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246F9-3AA8-E1E0-07CA-4675361B4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CA488-870D-B342-8C65-884E12FC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0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BFD0CE5-796D-8410-52FA-283B592E0E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20" y="0"/>
            <a:ext cx="12194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9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FBEB5CD-DF0B-9D6A-6BD0-3218C9536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7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71D3BE-EE9D-D035-748E-A8E1481585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2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99E749F-A462-746F-5D3E-D6E90F1D7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3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C1C15E8-B5B2-A737-131B-DBC8F3A56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39FC9068-5D5D-7EA2-1FD4-A1741C530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8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Macintosh PowerPoint</Application>
  <PresentationFormat>Widescreen</PresentationFormat>
  <Paragraphs>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Kumar</dc:creator>
  <cp:lastModifiedBy>Kyle Kumar</cp:lastModifiedBy>
  <cp:revision>3</cp:revision>
  <dcterms:created xsi:type="dcterms:W3CDTF">2022-10-17T23:30:26Z</dcterms:created>
  <dcterms:modified xsi:type="dcterms:W3CDTF">2022-10-17T23:32:30Z</dcterms:modified>
</cp:coreProperties>
</file>