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D99E5-AEFD-A17B-B150-C2977C9DA9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3872FE-7D0C-6660-8AD6-0FB818410D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F2B50-CBA5-AD85-0FAC-737E36BA5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A895-68A8-1945-B036-EEA1207FD62B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31A5A-F491-7B5C-7FB5-67BE030EF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8A8EF-6DAD-CF57-C2A1-E52E24A5C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57F2C-ED0F-8346-A912-008F60DEB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33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9DBF9-580F-B47A-88ED-03DB90E41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FDC838-D2DA-FB33-D18B-ED2E8DFA4D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94C2C-11FB-ACF2-EB2C-712A2F8B1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A895-68A8-1945-B036-EEA1207FD62B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E71C7-69DB-C693-E1D3-8B77C2D5B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3A931-0BEF-D275-A881-17D0DB842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57F2C-ED0F-8346-A912-008F60DEB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3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4C95DF-EFE3-3E39-9784-11868C63A2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53E32C-F3F6-2D45-14ED-3393DE0748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C89E6-E1B1-0BDB-07D6-4DC6087E6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A895-68A8-1945-B036-EEA1207FD62B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52893-6E88-268F-180F-5D07C7DF9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97DD6-C26B-8E0C-ED1E-963A599DF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57F2C-ED0F-8346-A912-008F60DEB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3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EDF0B-A4E5-458A-D841-783E13BD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B41A3-0470-BE99-7647-CAF201E71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100B07-EA51-4FF2-2A69-2A4F9646C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A895-68A8-1945-B036-EEA1207FD62B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4531F-1CF3-69A1-327D-1C7DBACE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4FEB2-05F4-0A83-2F80-37E42E8AD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57F2C-ED0F-8346-A912-008F60DEB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29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D448D-0026-E9E0-A5F9-417328F86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DE396D-8516-7A64-C8E6-46210AE29E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B09C0-8CAC-5046-6030-01B8738F1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A895-68A8-1945-B036-EEA1207FD62B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FB446-6B9F-F299-B960-EC8C6721F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63899-A5DE-C808-5F15-4E9D21BD2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57F2C-ED0F-8346-A912-008F60DEB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558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B1BE9-A619-B288-CEA2-4C128C0D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0D30B-194C-E8D8-9234-01D2DACFA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EA51A-C009-61DF-6ABC-0B58C3E4BE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984ED5-1D1F-FB3F-5D1B-B91C1F5DE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A895-68A8-1945-B036-EEA1207FD62B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067651-E9B9-92BE-5047-A06498DAE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95A0F4-3BD6-22A3-B55C-330CF383F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57F2C-ED0F-8346-A912-008F60DEB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59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5DE7B-CA7D-6B60-E6EB-E9F211AD1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DE9699-CE8A-4440-4527-775BA08CE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F3283A-B43E-7807-0B5D-2922AEB20D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383FDD-EA20-B744-BA1A-B4BCC63C5C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79F1BA-6C8B-DB2E-3511-96853AF1F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B3BB14-D25F-40B8-3DC5-FA9FF27A0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A895-68A8-1945-B036-EEA1207FD62B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B8F0C9-053F-70E4-40A3-DF6A2BCBB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37D0B5-870B-12C2-1607-D9F42B157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57F2C-ED0F-8346-A912-008F60DEB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582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EB179-B05D-500D-F88C-780C67612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B566B7-8FF2-10E6-7591-FCDBAF04D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A895-68A8-1945-B036-EEA1207FD62B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363CCD-AB80-3685-5F9F-55BCD9AB5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6617CA-D51E-91F6-F1FF-FD0577647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57F2C-ED0F-8346-A912-008F60DEB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305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42E6DA-1FA2-4B5B-A262-50D108F64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A895-68A8-1945-B036-EEA1207FD62B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AE6C6-9821-2356-A8F1-F4B1A21AB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1FA30-E7B2-B6A7-F11B-EA4C0DAC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57F2C-ED0F-8346-A912-008F60DEB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496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9EBE3-A5A8-62B4-3228-D67CC7579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E4E22-74B9-14A0-63DC-AC65188E6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C220BD-A7F9-4F9E-A445-1E934BDC6C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6780A9-D97C-995D-2FB7-1DA7D4397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A895-68A8-1945-B036-EEA1207FD62B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2E9EF3-AE73-1DDB-FA1E-9B9C13058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9C90EF-98E3-00FF-3AF6-CB279EBB1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57F2C-ED0F-8346-A912-008F60DEB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99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8011E-16AE-7A26-2310-B4C9F9AF0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98FC3F-F0A2-3B26-7F65-28F5A56040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E2A8DF-4EB8-CCDD-11BF-9C6F7101C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7F232A-EBAC-899C-C1C0-A8642A2CB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A895-68A8-1945-B036-EEA1207FD62B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9EA32E-906E-A6BE-0AB7-29F0B3EAD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396E4D-9C45-8E7C-E96C-E2BF40D7B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57F2C-ED0F-8346-A912-008F60DEB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492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779CF6-3A4B-AC1F-0B63-A49A0D569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553845-A4FC-B9D2-D41D-A2682B3AB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272D8-88E5-5AE6-5A9A-FB1214672A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FA895-68A8-1945-B036-EEA1207FD62B}" type="datetimeFigureOut">
              <a:rPr lang="en-US" smtClean="0"/>
              <a:t>10/27/22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8EB40-CC5F-A990-0B03-C935B7C9C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86656-402A-73A5-A8C8-6C4ADC9048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57F2C-ED0F-8346-A912-008F60DEB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07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A3DB409B-A834-07BC-9C10-AEB0889E0D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881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C32330A2-9D20-BADA-226F-25B9A8C258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671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7B7C4178-B065-61C2-B654-B90CF33A79F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548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9C43583E-82D3-8840-BC46-E4D611E879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195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D120A061-7129-3EDE-B3B6-242ACC9379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482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person wearing a white coat and stethoscope&#10;&#10;Description automatically generated with medium confidence">
            <a:extLst>
              <a:ext uri="{FF2B5EF4-FFF2-40B4-BE49-F238E27FC236}">
                <a16:creationId xmlns:a16="http://schemas.microsoft.com/office/drawing/2014/main" id="{F8A8F8B4-526E-8FF0-D9D6-B16C4B0B77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056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Kumar</dc:creator>
  <cp:lastModifiedBy>Kyle Kumar</cp:lastModifiedBy>
  <cp:revision>1</cp:revision>
  <dcterms:created xsi:type="dcterms:W3CDTF">2022-10-28T00:31:55Z</dcterms:created>
  <dcterms:modified xsi:type="dcterms:W3CDTF">2022-10-28T00:33:30Z</dcterms:modified>
</cp:coreProperties>
</file>