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9"/>
    <p:restoredTop sz="82182"/>
  </p:normalViewPr>
  <p:slideViewPr>
    <p:cSldViewPr snapToGrid="0" snapToObjects="1">
      <p:cViewPr varScale="1">
        <p:scale>
          <a:sx n="115" d="100"/>
          <a:sy n="115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994AF-D40F-C049-8F53-8999E12B5AB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0526B-4D11-5B47-ABB8-EA6BDB01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2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BD438E-54C3-1542-AD4D-7C03686E93D3}"/>
              </a:ext>
            </a:extLst>
          </p:cNvPr>
          <p:cNvSpPr/>
          <p:nvPr userDrawn="1"/>
        </p:nvSpPr>
        <p:spPr>
          <a:xfrm>
            <a:off x="0" y="5624947"/>
            <a:ext cx="12192000" cy="12330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C29C91-D1E5-C148-B8F1-D5C38B745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745" y="1539061"/>
            <a:ext cx="11269491" cy="922626"/>
          </a:xfrm>
        </p:spPr>
        <p:txBody>
          <a:bodyPr anchor="b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5F596-65D0-A341-9573-4D5B53D50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745" y="2553763"/>
            <a:ext cx="11269491" cy="894506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292E38-076C-EB41-8603-A55427D676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746" y="320041"/>
            <a:ext cx="1075508" cy="274991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42900" indent="0">
              <a:buNone/>
              <a:defRPr sz="900">
                <a:solidFill>
                  <a:schemeClr val="bg1"/>
                </a:solidFill>
              </a:defRPr>
            </a:lvl2pPr>
            <a:lvl3pPr marL="685800" indent="0">
              <a:buNone/>
              <a:defRPr sz="900">
                <a:solidFill>
                  <a:schemeClr val="bg1"/>
                </a:solidFill>
              </a:defRPr>
            </a:lvl3pPr>
            <a:lvl4pPr marL="1028700" indent="0">
              <a:buNone/>
              <a:defRPr sz="900">
                <a:solidFill>
                  <a:schemeClr val="bg1"/>
                </a:solidFill>
              </a:defRPr>
            </a:lvl4pPr>
            <a:lvl5pPr marL="13716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MM/DD/YY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C4349C-0BCF-8045-9796-523469306F3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2984" y="6455664"/>
            <a:ext cx="5873016" cy="25674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  <a:lvl2pPr marL="342900" indent="0">
              <a:buNone/>
              <a:defRPr b="1">
                <a:solidFill>
                  <a:schemeClr val="bg1"/>
                </a:solidFill>
              </a:defRPr>
            </a:lvl2pPr>
            <a:lvl3pPr marL="685800" indent="0">
              <a:buNone/>
              <a:defRPr b="1">
                <a:solidFill>
                  <a:schemeClr val="bg1"/>
                </a:solidFill>
              </a:defRPr>
            </a:lvl3pPr>
            <a:lvl4pPr marL="1028700" indent="0">
              <a:buNone/>
              <a:defRPr b="1">
                <a:solidFill>
                  <a:schemeClr val="bg1"/>
                </a:solidFill>
              </a:defRPr>
            </a:lvl4pPr>
            <a:lvl5pPr marL="13716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1000" dirty="0"/>
              <a:t>Office/Department/Division Name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95DADE-73AC-4F4A-8D9D-D1CC61E9D5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032" y="6455664"/>
            <a:ext cx="2576623" cy="19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626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Aqu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8F591-06BA-094E-829F-34CD10B83CFA}"/>
              </a:ext>
            </a:extLst>
          </p:cNvPr>
          <p:cNvSpPr/>
          <p:nvPr userDrawn="1"/>
        </p:nvSpPr>
        <p:spPr>
          <a:xfrm>
            <a:off x="0" y="5624947"/>
            <a:ext cx="12192000" cy="1233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4A97A8-43D7-F94A-804D-F2509E2A5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4094024"/>
            <a:ext cx="10515600" cy="115425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9096781-2EAB-AA41-A18B-BE5F99DCF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275269"/>
            <a:ext cx="10515600" cy="1035483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216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Mos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8F591-06BA-094E-829F-34CD10B83CFA}"/>
              </a:ext>
            </a:extLst>
          </p:cNvPr>
          <p:cNvSpPr/>
          <p:nvPr userDrawn="1"/>
        </p:nvSpPr>
        <p:spPr>
          <a:xfrm>
            <a:off x="0" y="5624947"/>
            <a:ext cx="12192000" cy="12330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F876699-58AE-B843-BF2C-CDF9111E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4094024"/>
            <a:ext cx="10515600" cy="115425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978750-9265-2F42-B1FE-2C5F098F1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275269"/>
            <a:ext cx="10515600" cy="1035483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3511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Sea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8F591-06BA-094E-829F-34CD10B83CFA}"/>
              </a:ext>
            </a:extLst>
          </p:cNvPr>
          <p:cNvSpPr/>
          <p:nvPr userDrawn="1"/>
        </p:nvSpPr>
        <p:spPr>
          <a:xfrm>
            <a:off x="0" y="5624947"/>
            <a:ext cx="12192000" cy="1233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3644280-2B94-1F43-9F9D-00575106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4094024"/>
            <a:ext cx="10515600" cy="115425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B9B106-9A81-3A4E-91A5-71CBBB636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275269"/>
            <a:ext cx="10515600" cy="1035483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631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Cor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8F591-06BA-094E-829F-34CD10B83CFA}"/>
              </a:ext>
            </a:extLst>
          </p:cNvPr>
          <p:cNvSpPr/>
          <p:nvPr userDrawn="1"/>
        </p:nvSpPr>
        <p:spPr>
          <a:xfrm>
            <a:off x="0" y="5624947"/>
            <a:ext cx="12192000" cy="12330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82ADD1F-C4BC-934B-9603-A2E4E0DE9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4094024"/>
            <a:ext cx="10515600" cy="115425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0149829-E60C-E548-BAF8-EC7F8D7B4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275269"/>
            <a:ext cx="10515600" cy="1035483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087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8F591-06BA-094E-829F-34CD10B83CFA}"/>
              </a:ext>
            </a:extLst>
          </p:cNvPr>
          <p:cNvSpPr/>
          <p:nvPr userDrawn="1"/>
        </p:nvSpPr>
        <p:spPr>
          <a:xfrm>
            <a:off x="0" y="5624947"/>
            <a:ext cx="12192000" cy="123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95FD081-AA49-494B-8BF7-8841DD035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4094024"/>
            <a:ext cx="10515600" cy="115425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C919967-9EDC-654B-8BBC-D55887E7A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275269"/>
            <a:ext cx="10515600" cy="1035483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577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406F1E-85A4-E549-8CCC-F44CAE24C63C}"/>
              </a:ext>
            </a:extLst>
          </p:cNvPr>
          <p:cNvSpPr/>
          <p:nvPr userDrawn="1"/>
        </p:nvSpPr>
        <p:spPr>
          <a:xfrm>
            <a:off x="0" y="6165275"/>
            <a:ext cx="12192000" cy="6927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E3CF50-9D33-1D49-B64E-CA1FD4B4F1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25700" y="3155950"/>
            <a:ext cx="73406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3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A3A9-1A8A-E64F-9D05-95B9CCF2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0" y="365126"/>
            <a:ext cx="11139060" cy="59436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1EB4E-BB72-914E-8B6C-9B81EF8D8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5625"/>
            <a:ext cx="10661069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361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4527-BD31-454E-9107-69E39D6B9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0" y="365127"/>
            <a:ext cx="11139059" cy="601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E3AB4-4EDC-2F4E-9329-91A2FE36ED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1264045"/>
            <a:ext cx="10661069" cy="1289969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1800">
                <a:solidFill>
                  <a:schemeClr val="tx1"/>
                </a:solidFill>
              </a:defRPr>
            </a:lvl2pPr>
            <a:lvl3pPr marL="685800" indent="0">
              <a:buNone/>
              <a:defRPr sz="1800">
                <a:solidFill>
                  <a:schemeClr val="tx1"/>
                </a:solidFill>
              </a:defRPr>
            </a:lvl3pPr>
            <a:lvl4pPr marL="1028700" indent="0">
              <a:buNone/>
              <a:defRPr sz="1800">
                <a:solidFill>
                  <a:schemeClr val="tx1"/>
                </a:solidFill>
              </a:defRPr>
            </a:lvl4pPr>
            <a:lvl5pPr marL="13716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4"/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8D8CD89-FCB8-EC44-88B7-A7D2288BDF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000" y="3096695"/>
            <a:ext cx="10661069" cy="2816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227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82FA-781A-C548-9707-B4EA67FB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5C43-266B-B24A-8AEC-05D656EB3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825625"/>
            <a:ext cx="52324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C6B5A-63BB-4E4D-BC5F-3E79E1ADE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225469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95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lock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82FA-781A-C548-9707-B4EA67FB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5C43-266B-B24A-8AEC-05D656EB3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4267"/>
            <a:ext cx="5232400" cy="14780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DDFAD5-F047-3041-8386-E66D01BC113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62000" y="4365771"/>
            <a:ext cx="5232400" cy="18111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C7C1AA-6F23-AA49-9026-A28AE8D9CD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3906838"/>
            <a:ext cx="5232400" cy="4587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2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D1EAAD0-5A62-CC4B-BC05-BC5CBEDF65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2000" y="1825481"/>
            <a:ext cx="5232400" cy="4587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1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5C16FF6-B5DF-0C42-A500-F2E8C80DF7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1073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9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82FA-781A-C548-9707-B4EA67FB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5C43-266B-B24A-8AEC-05D656EB3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4267"/>
            <a:ext cx="5232400" cy="147803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DDFAD5-F047-3041-8386-E66D01BC113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62000" y="4365771"/>
            <a:ext cx="5232400" cy="18111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C7C1AA-6F23-AA49-9026-A28AE8D9CD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3906838"/>
            <a:ext cx="5232400" cy="4587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2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D1EAAD0-5A62-CC4B-BC05-BC5CBEDF65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2000" y="1825481"/>
            <a:ext cx="5232400" cy="4587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EBD32F5-35B3-D748-8BC3-8E9E25E502B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36853" y="2284122"/>
            <a:ext cx="5156200" cy="14780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267FC4-B2EF-DA47-AA11-5BF6913B672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36853" y="4365626"/>
            <a:ext cx="5156200" cy="18111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03B3A9A-9264-7E49-A031-4581AFA215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6853" y="3906694"/>
            <a:ext cx="5156200" cy="4587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4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73E58B0F-56D2-8D46-B63E-37D8C16EED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6853" y="1825336"/>
            <a:ext cx="5156200" cy="4587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3</a:t>
            </a:r>
          </a:p>
        </p:txBody>
      </p:sp>
    </p:spTree>
    <p:extLst>
      <p:ext uri="{BB962C8B-B14F-4D97-AF65-F5344CB8AC3E}">
        <p14:creationId xmlns:p14="http://schemas.microsoft.com/office/powerpoint/2010/main" val="187748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FE5BE-4DA3-0040-85D4-10ED4DE04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1681163"/>
            <a:ext cx="523663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DA9CA-B66B-E34F-B1B6-BC9931475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2505075"/>
            <a:ext cx="5236633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9D562A-BDA8-6946-ADE8-8AD6EF0CF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250869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15DDEE-EBF8-934D-9120-77750C4EA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250869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1A12BF7-2D7E-BD40-997F-1E0233E1E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5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09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Nav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8F591-06BA-094E-829F-34CD10B83CFA}"/>
              </a:ext>
            </a:extLst>
          </p:cNvPr>
          <p:cNvSpPr/>
          <p:nvPr userDrawn="1"/>
        </p:nvSpPr>
        <p:spPr>
          <a:xfrm>
            <a:off x="0" y="5624947"/>
            <a:ext cx="12192000" cy="12330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015E5-05D3-9748-926A-64DD9D886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4094024"/>
            <a:ext cx="10515600" cy="115425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1770C-BA65-584A-919E-FFBBDCA8F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275269"/>
            <a:ext cx="10515600" cy="1035483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670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312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6470" y="365126"/>
            <a:ext cx="11139060" cy="592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47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A9AF5F-7624-B741-ABD2-3617BB4EB299}"/>
              </a:ext>
            </a:extLst>
          </p:cNvPr>
          <p:cNvSpPr txBox="1"/>
          <p:nvPr userDrawn="1"/>
        </p:nvSpPr>
        <p:spPr>
          <a:xfrm>
            <a:off x="152400" y="6459142"/>
            <a:ext cx="22990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Office/Department/Division Name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8FEC1C-C809-6F45-8002-9EF2C753E853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9402403" y="6459142"/>
            <a:ext cx="2576623" cy="18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9078-63A2-2943-BB4D-357D5757B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Your wellbeing is an essential part of your academic success. </a:t>
            </a:r>
            <a:r>
              <a:rPr lang="en-US" sz="2800" dirty="0" smtClean="0"/>
              <a:t>We are here for </a:t>
            </a:r>
            <a:r>
              <a:rPr lang="en-US" sz="2800" i="1" dirty="0" smtClean="0"/>
              <a:t>you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C53DF-8FB9-E84D-ABEE-38BA95C64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254" y="3339370"/>
            <a:ext cx="11269491" cy="894506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wellbeing.ucsb.edu</a:t>
            </a:r>
            <a:endParaRPr lang="en-US" sz="4400" i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C5956-C9D6-A747-8667-A6A8E93334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Division of Student Affairs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2" t="6921" r="7263" b="7961"/>
          <a:stretch/>
        </p:blipFill>
        <p:spPr>
          <a:xfrm>
            <a:off x="5344341" y="4422371"/>
            <a:ext cx="1503318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8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C Santa Barbara">
      <a:dk1>
        <a:srgbClr val="000000"/>
      </a:dk1>
      <a:lt1>
        <a:srgbClr val="FFFFFF"/>
      </a:lt1>
      <a:dk2>
        <a:srgbClr val="003660"/>
      </a:dk2>
      <a:lt2>
        <a:srgbClr val="FEBC11"/>
      </a:lt2>
      <a:accent1>
        <a:srgbClr val="04859B"/>
      </a:accent1>
      <a:accent2>
        <a:srgbClr val="798D38"/>
      </a:accent2>
      <a:accent3>
        <a:srgbClr val="0BA89A"/>
      </a:accent3>
      <a:accent4>
        <a:srgbClr val="EF5645"/>
      </a:accent4>
      <a:accent5>
        <a:srgbClr val="9CBEBE"/>
      </a:accent5>
      <a:accent6>
        <a:srgbClr val="DCD6CC"/>
      </a:accent6>
      <a:hlink>
        <a:srgbClr val="07518C"/>
      </a:hlink>
      <a:folHlink>
        <a:srgbClr val="A1AFB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-Santa-Barbara-Powerpoint-Widescreen" id="{1BBE10BA-385E-914E-A6EC-2B417F2598D2}" vid="{DE8D1387-9C7F-E94A-8678-97775DE1E3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UC-Santa-Barbara-Powerpoint-Widescreen (1)</Template>
  <TotalTime>1493</TotalTime>
  <Words>22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Your wellbeing is an essential part of your academic success. We are here for you.</vt:lpstr>
    </vt:vector>
  </TitlesOfParts>
  <Company>HRS-CM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 Koscak</dc:creator>
  <cp:lastModifiedBy>Gladys Koscak</cp:lastModifiedBy>
  <cp:revision>6</cp:revision>
  <dcterms:created xsi:type="dcterms:W3CDTF">2022-09-16T22:44:12Z</dcterms:created>
  <dcterms:modified xsi:type="dcterms:W3CDTF">2022-09-20T18:19:08Z</dcterms:modified>
</cp:coreProperties>
</file>